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84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85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08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11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6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6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0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80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24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70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D15D-1B45-4C77-A87E-6A1D5B006AE4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1362-076E-45D1-BDBE-F810161879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0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7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2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3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2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8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2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83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caritas1709c@outlook.com</dc:creator>
  <cp:lastModifiedBy>caritas1709c@outlook.com</cp:lastModifiedBy>
  <cp:revision>1</cp:revision>
  <dcterms:created xsi:type="dcterms:W3CDTF">2021-03-31T10:00:10Z</dcterms:created>
  <dcterms:modified xsi:type="dcterms:W3CDTF">2021-03-31T10:00:35Z</dcterms:modified>
</cp:coreProperties>
</file>